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6"/>
  </p:notesMasterIdLst>
  <p:sldIdLst>
    <p:sldId id="257" r:id="rId2"/>
    <p:sldId id="268" r:id="rId3"/>
    <p:sldId id="283" r:id="rId4"/>
    <p:sldId id="282"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68" d="100"/>
          <a:sy n="68" d="100"/>
        </p:scale>
        <p:origin x="8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81A67-DF5C-4FAF-B475-FE18B74C646D}" type="datetimeFigureOut">
              <a:rPr lang="en-US" smtClean="0"/>
              <a:t>8/10/2021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38DCF5-B04E-4A51-B31C-F5F82743E4BF}" type="slidenum">
              <a:rPr lang="en-US" smtClean="0"/>
              <a:t>‹#›</a:t>
            </a:fld>
            <a:endParaRPr lang="en-US"/>
          </a:p>
        </p:txBody>
      </p:sp>
    </p:spTree>
    <p:extLst>
      <p:ext uri="{BB962C8B-B14F-4D97-AF65-F5344CB8AC3E}">
        <p14:creationId xmlns:p14="http://schemas.microsoft.com/office/powerpoint/2010/main" val="3705924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8A09FBAC-22A3-4655-BA44-4B3E70958790}"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2684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0445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7467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4742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08456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00633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717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92175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910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8/10/2021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9099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CA14229-F322-4CA6-B183-07928B3D583C}" type="datetimeFigureOut">
              <a:rPr lang="en-US" smtClean="0"/>
              <a:t>8/10/2021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1167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CA14229-F322-4CA6-B183-07928B3D583C}" type="datetimeFigureOut">
              <a:rPr lang="en-US" smtClean="0"/>
              <a:t>8/10/2021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A09FBAC-22A3-4655-BA44-4B3E70958790}" type="slidenum">
              <a:rPr lang="en-US" smtClean="0"/>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40239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stories.starbucks.com/press/2019/Google%20LLC-celebrates-global-milestone-with-30000th-stor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a:p>
          <a:p>
            <a:pPr marL="0" indent="0" algn="ctr">
              <a:buNone/>
            </a:pPr>
            <a:endParaRPr lang="en-US" dirty="0"/>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 Nike Inc. </a:t>
            </a: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Student Name</a:t>
            </a: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Name</a:t>
            </a: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Course</a:t>
            </a: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Date</a:t>
            </a: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a:solidFill>
                  <a:schemeClr val="tx1"/>
                </a:solidFill>
              </a:rPr>
              <a:t>Fulfillment of Nike Inc. Strategy</a:t>
            </a:r>
          </a:p>
        </p:txBody>
      </p:sp>
      <p:sp>
        <p:nvSpPr>
          <p:cNvPr id="3" name="Content Placeholder 2"/>
          <p:cNvSpPr>
            <a:spLocks noGrp="1"/>
          </p:cNvSpPr>
          <p:nvPr>
            <p:ph idx="1"/>
          </p:nvPr>
        </p:nvSpPr>
        <p:spPr>
          <a:xfrm>
            <a:off x="677334" y="1689535"/>
            <a:ext cx="8596668" cy="4586574"/>
          </a:xfrm>
        </p:spPr>
        <p:txBody>
          <a:bodyPr>
            <a:noAutofit/>
          </a:bodyPr>
          <a:lstStyle/>
          <a:p>
            <a:r>
              <a:rPr lang="en-US" sz="2000" dirty="0">
                <a:latin typeface="Times New Roman" panose="02020603050405020304" pitchFamily="18" charset="0"/>
                <a:cs typeface="Times New Roman" panose="02020603050405020304" pitchFamily="18" charset="0"/>
              </a:rPr>
              <a:t>Introduction of new products to increase sales revenue. </a:t>
            </a:r>
          </a:p>
          <a:p>
            <a:r>
              <a:rPr lang="en-US" sz="2000" dirty="0">
                <a:latin typeface="Times New Roman" panose="02020603050405020304" pitchFamily="18" charset="0"/>
                <a:cs typeface="Times New Roman" panose="02020603050405020304" pitchFamily="18" charset="0"/>
              </a:rPr>
              <a:t>Investing in improving customer experience for to retain customers.</a:t>
            </a:r>
          </a:p>
          <a:p>
            <a:r>
              <a:rPr lang="en-US" sz="2000" dirty="0">
                <a:latin typeface="Times New Roman" panose="02020603050405020304" pitchFamily="18" charset="0"/>
                <a:cs typeface="Times New Roman" panose="02020603050405020304" pitchFamily="18" charset="0"/>
              </a:rPr>
              <a:t>Nike has focused on global marketing of its brand to widen the market. </a:t>
            </a:r>
          </a:p>
          <a:p>
            <a:r>
              <a:rPr lang="en-US" sz="2000" dirty="0">
                <a:latin typeface="Times New Roman" panose="02020603050405020304" pitchFamily="18" charset="0"/>
                <a:cs typeface="Times New Roman" panose="02020603050405020304" pitchFamily="18" charset="0"/>
              </a:rPr>
              <a:t>Nike Inc. is focused on diversification to meet the dynamic needs of the business environment. </a:t>
            </a:r>
          </a:p>
          <a:p>
            <a:r>
              <a:rPr lang="en-US" sz="2000" dirty="0">
                <a:latin typeface="Times New Roman" panose="02020603050405020304" pitchFamily="18" charset="0"/>
                <a:cs typeface="Times New Roman" panose="02020603050405020304" pitchFamily="18" charset="0"/>
              </a:rPr>
              <a:t>Market development. </a:t>
            </a: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B3BF-893F-4F26-B8AE-98D03741F113}"/>
              </a:ext>
            </a:extLst>
          </p:cNvPr>
          <p:cNvSpPr>
            <a:spLocks noGrp="1"/>
          </p:cNvSpPr>
          <p:nvPr>
            <p:ph type="title"/>
          </p:nvPr>
        </p:nvSpPr>
        <p:spPr/>
        <p:txBody>
          <a:bodyPr/>
          <a:lstStyle/>
          <a:p>
            <a:r>
              <a:rPr lang="en-US" dirty="0"/>
              <a:t>Similar strategies which Nike Inc. did differently leading to its success. </a:t>
            </a:r>
          </a:p>
        </p:txBody>
      </p:sp>
      <p:sp>
        <p:nvSpPr>
          <p:cNvPr id="3" name="Content Placeholder 2">
            <a:extLst>
              <a:ext uri="{FF2B5EF4-FFF2-40B4-BE49-F238E27FC236}">
                <a16:creationId xmlns:a16="http://schemas.microsoft.com/office/drawing/2014/main" id="{E3B39972-2228-456B-A941-09E59F270485}"/>
              </a:ext>
            </a:extLst>
          </p:cNvPr>
          <p:cNvSpPr>
            <a:spLocks noGrp="1"/>
          </p:cNvSpPr>
          <p:nvPr>
            <p:ph idx="1"/>
          </p:nvPr>
        </p:nvSpPr>
        <p:spPr/>
        <p:txBody>
          <a:bodyPr>
            <a:normAutofit lnSpcReduction="10000"/>
          </a:bodyPr>
          <a:lstStyle/>
          <a:p>
            <a:r>
              <a:rPr lang="en-US" dirty="0"/>
              <a:t>Nike Inc. has emphasized on product innovation to enhance the comfortability of the customers. Unlike Reebok, Nike regularly upgrades its products to meet a higher level of efficiency. </a:t>
            </a:r>
          </a:p>
          <a:p>
            <a:r>
              <a:rPr lang="en-US" dirty="0"/>
              <a:t>Nike Inc. has ensured that it focuses on differentiation strategy more than its competitors reebok. This includes developing products for different group of consumers. This enables it to develop products that solve arising need in the market. </a:t>
            </a:r>
          </a:p>
          <a:p>
            <a:r>
              <a:rPr lang="en-US" dirty="0"/>
              <a:t>Unlike Reebok, Nike Inc. has invested in creating a noticeable brand which associates itself with fashion trends and needs of the market. This ensures remains brand preference for many customers.</a:t>
            </a:r>
          </a:p>
        </p:txBody>
      </p:sp>
    </p:spTree>
    <p:extLst>
      <p:ext uri="{BB962C8B-B14F-4D97-AF65-F5344CB8AC3E}">
        <p14:creationId xmlns:p14="http://schemas.microsoft.com/office/powerpoint/2010/main" val="1996656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a:solidFill>
                  <a:schemeClr val="tx1"/>
                </a:solidFill>
              </a:rPr>
              <a:t>References</a:t>
            </a:r>
          </a:p>
        </p:txBody>
      </p:sp>
      <p:sp>
        <p:nvSpPr>
          <p:cNvPr id="3" name="Content Placeholder 2"/>
          <p:cNvSpPr>
            <a:spLocks noGrp="1"/>
          </p:cNvSpPr>
          <p:nvPr>
            <p:ph idx="1"/>
          </p:nvPr>
        </p:nvSpPr>
        <p:spPr/>
        <p:txBody>
          <a:bodyPr/>
          <a:lstStyle/>
          <a:p>
            <a:r>
              <a:rPr lang="en-US" u="sng" dirty="0">
                <a:solidFill>
                  <a:schemeClr val="tx1"/>
                </a:solidFill>
                <a:hlinkClick r:id="rId2"/>
              </a:rPr>
              <a:t>https://stories.</a:t>
            </a:r>
            <a:r>
              <a:rPr lang="en-US" dirty="0">
                <a:solidFill>
                  <a:schemeClr val="tx1"/>
                </a:solidFill>
                <a:hlinkClick r:id="rId2"/>
              </a:rPr>
              <a:t> </a:t>
            </a:r>
            <a:r>
              <a:rPr lang="en-US" u="sng" dirty="0">
                <a:solidFill>
                  <a:schemeClr val="tx1"/>
                </a:solidFill>
                <a:hlinkClick r:id="rId2"/>
              </a:rPr>
              <a:t>Nike Inc.com/press/2019/Nike IncLLC-celebrates-global-milestone-with-30000th-store/</a:t>
            </a:r>
            <a:endParaRPr lang="en-US" dirty="0">
              <a:solidFill>
                <a:schemeClr val="tx1"/>
              </a:solidFill>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81160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2329</TotalTime>
  <Words>207</Words>
  <Application>Microsoft Office PowerPoint</Application>
  <PresentationFormat>Widescreen</PresentationFormat>
  <Paragraphs>19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Gill Sans MT</vt:lpstr>
      <vt:lpstr>Times New Roman</vt:lpstr>
      <vt:lpstr>Gallery</vt:lpstr>
      <vt:lpstr>PowerPoint Presentation</vt:lpstr>
      <vt:lpstr>Fulfillment of Nike Inc. Strategy</vt:lpstr>
      <vt:lpstr>Similar strategies which Nike Inc. did differently leading to its success. </vt:lpstr>
      <vt:lpstr>                 References</vt:lpstr>
    </vt:vector>
  </TitlesOfParts>
  <Company>The Government of Kenya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Joseph Kanyi</cp:lastModifiedBy>
  <cp:revision>119</cp:revision>
  <dcterms:created xsi:type="dcterms:W3CDTF">2019-05-27T18:33:59Z</dcterms:created>
  <dcterms:modified xsi:type="dcterms:W3CDTF">2021-08-10T04:54:13Z</dcterms:modified>
</cp:coreProperties>
</file>